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7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2013B-F5DB-44F1-8696-CE9E428C95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346278"/>
      </p:ext>
    </p:extLst>
  </p:cSld>
  <p:clrMapOvr>
    <a:masterClrMapping/>
  </p:clrMapOvr>
  <p:transition spd="med" advTm="3000"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62000" y="19050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86300" y="19050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762000" y="40005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86300" y="4000500"/>
            <a:ext cx="3771900" cy="19431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2E5B4-00F0-409D-AFDA-B6431935D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47219"/>
      </p:ext>
    </p:extLst>
  </p:cSld>
  <p:clrMapOvr>
    <a:masterClrMapping/>
  </p:clrMapOvr>
  <p:transition spd="med" advTm="3000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4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5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4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4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16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860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26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237B0-8F51-4FE7-8E2B-6B92400F2F22}" type="datetimeFigureOut">
              <a:rPr lang="en-US" smtClean="0"/>
              <a:t>4/8/2011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91C7B-3A2B-46DB-B70D-34C31D688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smtClean="0">
                <a:latin typeface="Verdana" pitchFamily="34" charset="0"/>
              </a:rPr>
              <a:t>Механизм сборки ящиков</a:t>
            </a:r>
            <a:r>
              <a:rPr lang="en-US" b="1" smtClean="0">
                <a:latin typeface="Verdana" pitchFamily="34" charset="0"/>
              </a:rPr>
              <a:t/>
            </a:r>
            <a:br>
              <a:rPr lang="en-US" b="1" smtClean="0">
                <a:latin typeface="Verdana" pitchFamily="34" charset="0"/>
              </a:rPr>
            </a:br>
            <a:endParaRPr lang="en-US" smtClean="0"/>
          </a:p>
        </p:txBody>
      </p:sp>
      <p:sp>
        <p:nvSpPr>
          <p:cNvPr id="12291" name="Текст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7739063" cy="4038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        1                2              </a:t>
            </a:r>
            <a:endParaRPr lang="en-US" smtClean="0"/>
          </a:p>
        </p:txBody>
      </p:sp>
      <p:sp>
        <p:nvSpPr>
          <p:cNvPr id="12292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mtClean="0"/>
              <a:t>	   3             4</a:t>
            </a:r>
            <a:endParaRPr lang="en-US" smtClean="0"/>
          </a:p>
        </p:txBody>
      </p:sp>
      <p:sp>
        <p:nvSpPr>
          <p:cNvPr id="12293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A8B4DC-22EC-4A35-9D88-3F224FB16262}" type="slidenum">
              <a:rPr lang="ru-RU" sz="1400" smtClean="0"/>
              <a:pPr eaLnBrk="1" hangingPunct="1"/>
              <a:t>1</a:t>
            </a:fld>
            <a:endParaRPr lang="ru-RU" sz="1400" smtClean="0"/>
          </a:p>
        </p:txBody>
      </p:sp>
      <p:pic>
        <p:nvPicPr>
          <p:cNvPr id="12295" name="Содержимое 10" descr="DSC_951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786063"/>
            <a:ext cx="14287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Содержимое 11" descr="DSC_951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857500"/>
            <a:ext cx="1428750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7" name="Содержимое 11" descr="DSC_9508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2857500"/>
            <a:ext cx="21431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Содержимое 28" descr="DSC_952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088" y="2835275"/>
            <a:ext cx="1357312" cy="203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9" name="Содержимое 13" descr="DSC_9457.JPG"/>
          <p:cNvPicPr>
            <a:picLocks noGrp="1" noChangeAspect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743937">
            <a:off x="3587750" y="5075238"/>
            <a:ext cx="1463675" cy="974725"/>
          </a:xfrm>
        </p:spPr>
      </p:pic>
      <p:sp>
        <p:nvSpPr>
          <p:cNvPr id="12300" name="Rectangle 11"/>
          <p:cNvSpPr>
            <a:spLocks noChangeArrowheads="1"/>
          </p:cNvSpPr>
          <p:nvPr/>
        </p:nvSpPr>
        <p:spPr bwMode="auto">
          <a:xfrm flipH="1">
            <a:off x="2714625" y="6072188"/>
            <a:ext cx="1857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Verdana" pitchFamily="34" charset="0"/>
              </a:rPr>
              <a:t>СБОРКА 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6572250" y="6019800"/>
            <a:ext cx="19288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Verdana" pitchFamily="34" charset="0"/>
              </a:rPr>
              <a:t>СКЛАДИРОВАНИЕ</a:t>
            </a:r>
          </a:p>
        </p:txBody>
      </p:sp>
      <p:pic>
        <p:nvPicPr>
          <p:cNvPr id="12302" name="Содержимое 6" descr="DSC_9449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5644">
            <a:off x="496888" y="5111750"/>
            <a:ext cx="146367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Содержимое 7" descr="DSC_9455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072063"/>
            <a:ext cx="14636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4" name="Содержимое 10" descr="DSC_9529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5016500"/>
            <a:ext cx="1463675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Стрелка вправо 18"/>
          <p:cNvSpPr/>
          <p:nvPr/>
        </p:nvSpPr>
        <p:spPr>
          <a:xfrm>
            <a:off x="5286375" y="5500688"/>
            <a:ext cx="121443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964406" y="2893220"/>
            <a:ext cx="428625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0788"/>
      </p:ext>
    </p:extLst>
  </p:cSld>
  <p:clrMapOvr>
    <a:masterClrMapping/>
  </p:clrMapOvr>
  <p:transition spd="med" advTm="300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E9138F-8275-4221-9C43-3C724CA94F55}" type="slidenum">
              <a:rPr lang="ru-RU" sz="1400" smtClean="0"/>
              <a:pPr eaLnBrk="1" hangingPunct="1"/>
              <a:t>2</a:t>
            </a:fld>
            <a:endParaRPr lang="ru-RU" sz="1400" smtClean="0"/>
          </a:p>
        </p:txBody>
      </p:sp>
      <p:sp>
        <p:nvSpPr>
          <p:cNvPr id="13315" name="Rectangle 16"/>
          <p:cNvSpPr>
            <a:spLocks noGrp="1" noChangeArrowheads="1"/>
          </p:cNvSpPr>
          <p:nvPr>
            <p:ph type="title" sz="quarter"/>
          </p:nvPr>
        </p:nvSpPr>
        <p:spPr>
          <a:xfrm>
            <a:off x="1116013" y="533400"/>
            <a:ext cx="7242175" cy="80803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b="1" dirty="0" smtClean="0">
                <a:latin typeface="Verdana" pitchFamily="34" charset="0"/>
              </a:rPr>
              <a:t>Оборотная </a:t>
            </a:r>
            <a:r>
              <a:rPr lang="ru-RU" b="1" dirty="0" smtClean="0">
                <a:latin typeface="Verdana" pitchFamily="34" charset="0"/>
              </a:rPr>
              <a:t>тара</a:t>
            </a:r>
            <a:endParaRPr lang="ru-RU" b="1" dirty="0" smtClean="0">
              <a:latin typeface="Verdana" pitchFamily="34" charset="0"/>
            </a:endParaRPr>
          </a:p>
        </p:txBody>
      </p:sp>
      <p:sp>
        <p:nvSpPr>
          <p:cNvPr id="13316" name="Rectangle 17"/>
          <p:cNvSpPr>
            <a:spLocks noChangeArrowheads="1"/>
          </p:cNvSpPr>
          <p:nvPr/>
        </p:nvSpPr>
        <p:spPr bwMode="auto">
          <a:xfrm>
            <a:off x="969963" y="4214813"/>
            <a:ext cx="26733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sz="1400" b="1" u="sng">
                <a:latin typeface="Verdana" pitchFamily="34" charset="0"/>
              </a:rPr>
              <a:t>Ящик пластиковый </a:t>
            </a:r>
            <a:r>
              <a:rPr lang="en-US" sz="1400" b="1" u="sng">
                <a:latin typeface="Verdana" pitchFamily="34" charset="0"/>
              </a:rPr>
              <a:t>F</a:t>
            </a:r>
            <a:r>
              <a:rPr lang="ru-RU" sz="1400" b="1" u="sng">
                <a:latin typeface="Verdana" pitchFamily="34" charset="0"/>
              </a:rPr>
              <a:t>6416</a:t>
            </a:r>
          </a:p>
          <a:p>
            <a:pPr eaLnBrk="0" hangingPunct="0"/>
            <a:r>
              <a:rPr lang="ru-RU" sz="1400">
                <a:latin typeface="Verdana" pitchFamily="34" charset="0"/>
              </a:rPr>
              <a:t>Объем - 32 л.</a:t>
            </a:r>
          </a:p>
          <a:p>
            <a:pPr eaLnBrk="0" hangingPunct="0"/>
            <a:r>
              <a:rPr lang="ru-RU" sz="1400">
                <a:latin typeface="Verdana" pitchFamily="34" charset="0"/>
              </a:rPr>
              <a:t>Вес - 1560 гр.</a:t>
            </a:r>
          </a:p>
          <a:p>
            <a:pPr eaLnBrk="0" hangingPunct="0"/>
            <a:r>
              <a:rPr lang="ru-RU" sz="1400">
                <a:latin typeface="Verdana" pitchFamily="34" charset="0"/>
              </a:rPr>
              <a:t>Наружные размеры – </a:t>
            </a:r>
            <a:r>
              <a:rPr lang="en-US" sz="1400">
                <a:latin typeface="Verdana" pitchFamily="34" charset="0"/>
              </a:rPr>
              <a:t>6</a:t>
            </a:r>
            <a:r>
              <a:rPr lang="ru-RU" sz="1400">
                <a:latin typeface="Verdana" pitchFamily="34" charset="0"/>
              </a:rPr>
              <a:t>00х400х160мм</a:t>
            </a:r>
          </a:p>
          <a:p>
            <a:pPr eaLnBrk="0" hangingPunct="0"/>
            <a:r>
              <a:rPr lang="ru-RU" sz="1400" b="1">
                <a:latin typeface="Verdana" pitchFamily="34" charset="0"/>
              </a:rPr>
              <a:t>МАХ загрузка  15 кг.</a:t>
            </a:r>
          </a:p>
        </p:txBody>
      </p:sp>
      <p:pic>
        <p:nvPicPr>
          <p:cNvPr id="13318" name="Содержимое 11" descr="DSC_9449.JPG"/>
          <p:cNvPicPr>
            <a:picLocks noGrp="1" noChangeAspect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86375" y="2214563"/>
            <a:ext cx="2535238" cy="1689100"/>
          </a:xfrm>
        </p:spPr>
      </p:pic>
      <p:pic>
        <p:nvPicPr>
          <p:cNvPr id="13319" name="Содержимое 13" descr="DSC_9444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5200" y="2214563"/>
            <a:ext cx="2535238" cy="1689100"/>
          </a:xfrm>
        </p:spPr>
      </p:pic>
      <p:sp>
        <p:nvSpPr>
          <p:cNvPr id="13320" name="Прямоугольник 14"/>
          <p:cNvSpPr>
            <a:spLocks noChangeArrowheads="1"/>
          </p:cNvSpPr>
          <p:nvPr/>
        </p:nvSpPr>
        <p:spPr bwMode="auto">
          <a:xfrm>
            <a:off x="5429250" y="4286250"/>
            <a:ext cx="250031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400" b="1" u="sng">
                <a:latin typeface="Verdana" pitchFamily="34" charset="0"/>
              </a:rPr>
              <a:t>Ящик пластиковый </a:t>
            </a:r>
            <a:r>
              <a:rPr lang="en-US" sz="1400" b="1" u="sng">
                <a:latin typeface="Verdana" pitchFamily="34" charset="0"/>
              </a:rPr>
              <a:t>F</a:t>
            </a:r>
            <a:r>
              <a:rPr lang="ru-RU" sz="1400" b="1" u="sng">
                <a:latin typeface="Verdana" pitchFamily="34" charset="0"/>
              </a:rPr>
              <a:t>6423</a:t>
            </a:r>
          </a:p>
          <a:p>
            <a:r>
              <a:rPr lang="ru-RU" sz="1400">
                <a:latin typeface="Verdana" pitchFamily="34" charset="0"/>
              </a:rPr>
              <a:t>Объем – 46 л.</a:t>
            </a:r>
          </a:p>
          <a:p>
            <a:r>
              <a:rPr lang="ru-RU" sz="1400">
                <a:latin typeface="Verdana" pitchFamily="34" charset="0"/>
              </a:rPr>
              <a:t>Вес – 1950 гр.</a:t>
            </a:r>
          </a:p>
          <a:p>
            <a:r>
              <a:rPr lang="ru-RU" sz="1400">
                <a:latin typeface="Verdana" pitchFamily="34" charset="0"/>
              </a:rPr>
              <a:t>Наружные размеры – </a:t>
            </a:r>
          </a:p>
          <a:p>
            <a:r>
              <a:rPr lang="ru-RU" sz="1400">
                <a:latin typeface="Verdana" pitchFamily="34" charset="0"/>
              </a:rPr>
              <a:t>600х400х230мм</a:t>
            </a:r>
          </a:p>
          <a:p>
            <a:r>
              <a:rPr lang="ru-RU" sz="1400" b="1">
                <a:latin typeface="Verdana" pitchFamily="34" charset="0"/>
              </a:rPr>
              <a:t>МАХ загрузка  25 кг.</a:t>
            </a:r>
          </a:p>
        </p:txBody>
      </p:sp>
    </p:spTree>
    <p:extLst>
      <p:ext uri="{BB962C8B-B14F-4D97-AF65-F5344CB8AC3E}">
        <p14:creationId xmlns:p14="http://schemas.microsoft.com/office/powerpoint/2010/main" val="3766607775"/>
      </p:ext>
    </p:extLst>
  </p:cSld>
  <p:clrMapOvr>
    <a:masterClrMapping/>
  </p:clrMapOvr>
  <p:transition spd="med" advTm="3000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762000" y="214313"/>
            <a:ext cx="8382000" cy="14287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smtClean="0">
                <a:latin typeface="Verdana" pitchFamily="34" charset="0"/>
              </a:rPr>
              <a:t>Транспортировка: </a:t>
            </a:r>
            <a:br>
              <a:rPr lang="ru-RU" b="1" smtClean="0">
                <a:latin typeface="Verdana" pitchFamily="34" charset="0"/>
              </a:rPr>
            </a:br>
            <a:r>
              <a:rPr lang="ru-RU" b="1" smtClean="0">
                <a:latin typeface="Verdana" pitchFamily="34" charset="0"/>
              </a:rPr>
              <a:t>от производителя на прилавок</a:t>
            </a:r>
            <a:endParaRPr lang="en-US" b="1" smtClean="0">
              <a:latin typeface="Verdana" pitchFamily="34" charset="0"/>
            </a:endParaRPr>
          </a:p>
        </p:txBody>
      </p:sp>
      <p:sp>
        <p:nvSpPr>
          <p:cNvPr id="11267" name="Текст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7739063" cy="4038600"/>
          </a:xfrm>
        </p:spPr>
        <p:txBody>
          <a:bodyPr/>
          <a:lstStyle/>
          <a:p>
            <a:r>
              <a:rPr lang="ru-RU" sz="1800" smtClean="0">
                <a:latin typeface="Verdana" pitchFamily="34" charset="0"/>
              </a:rPr>
              <a:t> кросс-стакинг </a:t>
            </a:r>
          </a:p>
          <a:p>
            <a:pPr>
              <a:buFont typeface="Wingdings" pitchFamily="2" charset="2"/>
              <a:buNone/>
            </a:pPr>
            <a:r>
              <a:rPr lang="ru-RU" sz="1800" smtClean="0">
                <a:latin typeface="Verdana" pitchFamily="34" charset="0"/>
              </a:rPr>
              <a:t>  (палета 1,2х1,0м)</a:t>
            </a:r>
          </a:p>
          <a:p>
            <a:pPr>
              <a:buFont typeface="Wingdings" pitchFamily="2" charset="2"/>
              <a:buNone/>
            </a:pPr>
            <a:endParaRPr lang="en-US" sz="1800" smtClean="0"/>
          </a:p>
        </p:txBody>
      </p:sp>
      <p:sp>
        <p:nvSpPr>
          <p:cNvPr id="1126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B6ECEF-2C74-45F5-9A49-1B04177F7250}" type="slidenum">
              <a:rPr lang="ru-RU" sz="1400" smtClean="0"/>
              <a:pPr eaLnBrk="1" hangingPunct="1"/>
              <a:t>3</a:t>
            </a:fld>
            <a:endParaRPr lang="ru-RU" sz="1400" smtClean="0"/>
          </a:p>
        </p:txBody>
      </p:sp>
      <p:pic>
        <p:nvPicPr>
          <p:cNvPr id="11269" name="Содержимое 31" descr="DSC_9563.JPG"/>
          <p:cNvPicPr>
            <a:picLocks noGrp="1" noChangeAspect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86375" y="2428875"/>
            <a:ext cx="2855913" cy="1903413"/>
          </a:xfrm>
        </p:spPr>
      </p:pic>
      <p:pic>
        <p:nvPicPr>
          <p:cNvPr id="11270" name="Содержимое 30" descr="DSC_9488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2667000"/>
            <a:ext cx="2857500" cy="1905000"/>
          </a:xfrm>
        </p:spPr>
      </p:pic>
      <p:pic>
        <p:nvPicPr>
          <p:cNvPr id="11271" name="Содержимое 6" descr="DSC_9583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24375"/>
            <a:ext cx="242887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Содержимое 3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1800" smtClean="0">
                <a:latin typeface="Verdana" pitchFamily="34" charset="0"/>
              </a:rPr>
              <a:t>овощи, фрукты, молочные продукты</a:t>
            </a:r>
            <a:endParaRPr lang="en-US" sz="1800" smtClean="0">
              <a:latin typeface="Verdana" pitchFamily="34" charset="0"/>
            </a:endParaRPr>
          </a:p>
        </p:txBody>
      </p:sp>
      <p:pic>
        <p:nvPicPr>
          <p:cNvPr id="11274" name="Содержимое 11" descr="DSC_9589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4518025"/>
            <a:ext cx="2357437" cy="165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840111"/>
      </p:ext>
    </p:extLst>
  </p:cSld>
  <p:clrMapOvr>
    <a:masterClrMapping/>
  </p:clrMapOvr>
  <p:transition spd="med" advTm="300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823913"/>
          </a:xfrm>
        </p:spPr>
        <p:txBody>
          <a:bodyPr/>
          <a:lstStyle/>
          <a:p>
            <a:pPr algn="ctr"/>
            <a:r>
              <a:rPr lang="en-US" smtClean="0"/>
              <a:t> </a:t>
            </a:r>
            <a:r>
              <a:rPr lang="uk-UA" smtClean="0"/>
              <a:t>Склад и мойка</a:t>
            </a:r>
            <a:endParaRPr lang="en-US" smtClean="0"/>
          </a:p>
        </p:txBody>
      </p:sp>
      <p:sp>
        <p:nvSpPr>
          <p:cNvPr id="10243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31253B-942B-4FD3-A0E3-C370FC314251}" type="slidenum">
              <a:rPr lang="ru-RU" sz="1400" smtClean="0"/>
              <a:pPr eaLnBrk="1" hangingPunct="1"/>
              <a:t>4</a:t>
            </a:fld>
            <a:endParaRPr lang="ru-RU" sz="1400" smtClean="0"/>
          </a:p>
        </p:txBody>
      </p:sp>
      <p:pic>
        <p:nvPicPr>
          <p:cNvPr id="10245" name="Picture 10" descr="IMG_37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213100"/>
            <a:ext cx="3671888" cy="2447925"/>
          </a:xfrm>
          <a:prstGeom prst="rect">
            <a:avLst/>
          </a:prstGeom>
          <a:noFill/>
          <a:ln w="31750" algn="ctr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6" name="Picture 11" descr="!_5_Распределительный-центр-маркета_DSC_5828_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230438"/>
            <a:ext cx="4103688" cy="2747962"/>
          </a:xfrm>
          <a:prstGeom prst="rect">
            <a:avLst/>
          </a:prstGeom>
          <a:noFill/>
          <a:ln w="3175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472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000"/>
    </mc:Choice>
    <mc:Fallback>
      <p:transition spd="slow" advTm="3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Механизм сборки ящиков </vt:lpstr>
      <vt:lpstr>Оборотная тара</vt:lpstr>
      <vt:lpstr>Транспортировка:  от производителя на прилавок</vt:lpstr>
      <vt:lpstr> Склад и мойка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Механизм сборки ящиков </dc:title>
  <dc:creator>Mulish, Yulia</dc:creator>
  <cp:lastModifiedBy>Mulish, Yulia</cp:lastModifiedBy>
  <cp:revision>1</cp:revision>
  <dcterms:created xsi:type="dcterms:W3CDTF">2011-04-08T11:11:15Z</dcterms:created>
  <dcterms:modified xsi:type="dcterms:W3CDTF">2011-04-08T11:13:38Z</dcterms:modified>
</cp:coreProperties>
</file>